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2" y="15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30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11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6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48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216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509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551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846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4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5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2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67E6A-8B36-495D-B916-A381BBED0C87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C93A-DE55-453F-9F14-FD1A8B54A7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6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ortmodern.no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18" y="2555776"/>
            <a:ext cx="3094734" cy="175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450" y="4363126"/>
            <a:ext cx="3239918" cy="17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824" y="6149180"/>
            <a:ext cx="2987528" cy="177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666266"/>
            <a:ext cx="1440160" cy="169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1857523"/>
            <a:ext cx="1297753" cy="50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719514"/>
            <a:ext cx="7270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396858" y="539552"/>
            <a:ext cx="30979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Endelig får vi nytt klubbtøy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</a:p>
          <a:p>
            <a:endParaRPr lang="nb-NO" dirty="0">
              <a:sym typeface="Wingdings" panose="05000000000000000000" pitchFamily="2" charset="2"/>
            </a:endParaRPr>
          </a:p>
          <a:p>
            <a:r>
              <a:rPr lang="nb-NO" sz="1200" dirty="0" smtClean="0">
                <a:sym typeface="Wingdings" panose="05000000000000000000" pitchFamily="2" charset="2"/>
              </a:rPr>
              <a:t>Høsten 2015 får vi nytt klubbtøy </a:t>
            </a:r>
            <a:r>
              <a:rPr lang="nb-NO" sz="1200" dirty="0" smtClean="0">
                <a:sym typeface="Wingdings" panose="05000000000000000000" pitchFamily="2" charset="2"/>
              </a:rPr>
              <a:t>og mange har bestilt tøy allerede. Klubbkolleksjonen </a:t>
            </a:r>
            <a:r>
              <a:rPr lang="nb-NO" sz="1200" dirty="0" smtClean="0">
                <a:sym typeface="Wingdings" panose="05000000000000000000" pitchFamily="2" charset="2"/>
              </a:rPr>
              <a:t>varer i tre år og vi </a:t>
            </a:r>
            <a:r>
              <a:rPr lang="nb-NO" sz="1200" dirty="0" smtClean="0">
                <a:sym typeface="Wingdings" panose="05000000000000000000" pitchFamily="2" charset="2"/>
              </a:rPr>
              <a:t>har inngått nye </a:t>
            </a:r>
            <a:r>
              <a:rPr lang="nb-NO" sz="1200" dirty="0" smtClean="0">
                <a:sym typeface="Wingdings" panose="05000000000000000000" pitchFamily="2" charset="2"/>
              </a:rPr>
              <a:t>sponsoravtaler med reklame på trøyene. </a:t>
            </a:r>
            <a:r>
              <a:rPr lang="nb-NO" sz="1200" b="1" dirty="0" smtClean="0">
                <a:sym typeface="Wingdings" panose="05000000000000000000" pitchFamily="2" charset="2"/>
              </a:rPr>
              <a:t>Styret i KBK oppfordrer alle medlemmer, og spesielt de som spiller </a:t>
            </a:r>
            <a:r>
              <a:rPr lang="nb-NO" sz="1200" b="1" dirty="0" err="1" smtClean="0">
                <a:sym typeface="Wingdings" panose="05000000000000000000" pitchFamily="2" charset="2"/>
              </a:rPr>
              <a:t>rankingturneringer</a:t>
            </a:r>
            <a:r>
              <a:rPr lang="nb-NO" sz="1200" b="1" dirty="0" smtClean="0">
                <a:sym typeface="Wingdings" panose="05000000000000000000" pitchFamily="2" charset="2"/>
              </a:rPr>
              <a:t>,  til å kjøpe klubbtøy og dermed vise frem våre sponsorer. </a:t>
            </a:r>
            <a:r>
              <a:rPr lang="nb-NO" sz="1200" dirty="0" smtClean="0">
                <a:sym typeface="Wingdings" panose="05000000000000000000" pitchFamily="2" charset="2"/>
              </a:rPr>
              <a:t>Pengene vi får inn brukes til turneringer og aktiviteter i junioravdelingen. Sponsorene betaler selvfølgelig trykkingen av deres logoer selv, men klubben betaler for KBK-logo og navn.</a:t>
            </a:r>
          </a:p>
          <a:p>
            <a:endParaRPr lang="nb-NO" sz="1200" dirty="0">
              <a:sym typeface="Wingdings" panose="05000000000000000000" pitchFamily="2" charset="2"/>
            </a:endParaRPr>
          </a:p>
          <a:p>
            <a:r>
              <a:rPr lang="nb-NO" sz="1200" dirty="0" smtClean="0">
                <a:sym typeface="Wingdings" panose="05000000000000000000" pitchFamily="2" charset="2"/>
              </a:rPr>
              <a:t>Treningsbukser og shorts/skjørt er de samme sorte som tidligere år. De som trenger nye bestiller dette direkte hos </a:t>
            </a:r>
            <a:r>
              <a:rPr lang="nb-NO" sz="1200" dirty="0" err="1" smtClean="0">
                <a:sym typeface="Wingdings" panose="05000000000000000000" pitchFamily="2" charset="2"/>
              </a:rPr>
              <a:t>SportModern</a:t>
            </a:r>
            <a:r>
              <a:rPr lang="nb-NO" sz="1200" dirty="0">
                <a:sym typeface="Wingdings" panose="05000000000000000000" pitchFamily="2" charset="2"/>
              </a:rPr>
              <a:t> </a:t>
            </a:r>
            <a:r>
              <a:rPr lang="nb-NO" sz="1200" dirty="0" smtClean="0">
                <a:sym typeface="Wingdings" panose="05000000000000000000" pitchFamily="2" charset="2"/>
              </a:rPr>
              <a:t>(</a:t>
            </a:r>
            <a:r>
              <a:rPr lang="nb-NO" sz="1200" dirty="0" smtClean="0">
                <a:sym typeface="Wingdings" panose="05000000000000000000" pitchFamily="2" charset="2"/>
                <a:hlinkClick r:id="rId8"/>
              </a:rPr>
              <a:t>www.sportmodern.no</a:t>
            </a:r>
            <a:r>
              <a:rPr lang="nb-NO" sz="1200" dirty="0" smtClean="0">
                <a:sym typeface="Wingdings" panose="05000000000000000000" pitchFamily="2" charset="2"/>
              </a:rPr>
              <a:t>). Kr. 245,- for bukse og kr. 190,- for shorts/skjørt.</a:t>
            </a:r>
          </a:p>
          <a:p>
            <a:endParaRPr lang="nb-NO" sz="1200" dirty="0">
              <a:sym typeface="Wingdings" panose="05000000000000000000" pitchFamily="2" charset="2"/>
            </a:endParaRPr>
          </a:p>
          <a:p>
            <a:r>
              <a:rPr lang="nb-NO" sz="1200" i="1" u="sng" dirty="0" smtClean="0">
                <a:sym typeface="Wingdings" panose="05000000000000000000" pitchFamily="2" charset="2"/>
              </a:rPr>
              <a:t>Priser</a:t>
            </a:r>
            <a:r>
              <a:rPr lang="nb-NO" sz="1200" i="1" dirty="0" smtClean="0">
                <a:sym typeface="Wingdings" panose="05000000000000000000" pitchFamily="2" charset="2"/>
              </a:rPr>
              <a:t>:</a:t>
            </a:r>
          </a:p>
          <a:p>
            <a:r>
              <a:rPr lang="nb-NO" sz="1200" i="1" dirty="0" smtClean="0">
                <a:sym typeface="Wingdings" panose="05000000000000000000" pitchFamily="2" charset="2"/>
              </a:rPr>
              <a:t>Jakke kr. 400,- m/navn og KBK-logo </a:t>
            </a:r>
          </a:p>
          <a:p>
            <a:r>
              <a:rPr lang="nb-NO" sz="1200" i="1" dirty="0" smtClean="0">
                <a:sym typeface="Wingdings" panose="05000000000000000000" pitchFamily="2" charset="2"/>
              </a:rPr>
              <a:t>Hettegenser kr. 300,- m/liten KBK-logo</a:t>
            </a:r>
          </a:p>
          <a:p>
            <a:r>
              <a:rPr lang="nb-NO" sz="1200" i="1" dirty="0" smtClean="0">
                <a:sym typeface="Wingdings" panose="05000000000000000000" pitchFamily="2" charset="2"/>
              </a:rPr>
              <a:t>Gul trøye kr. 310,- m/KBK-logo og reklame</a:t>
            </a:r>
          </a:p>
          <a:p>
            <a:r>
              <a:rPr lang="nb-NO" sz="1200" i="1" dirty="0" smtClean="0">
                <a:sym typeface="Wingdings" panose="05000000000000000000" pitchFamily="2" charset="2"/>
              </a:rPr>
              <a:t>Blå trøye kr. 290,- m/KBK-logo og reklame</a:t>
            </a:r>
          </a:p>
          <a:p>
            <a:endParaRPr lang="nb-NO" sz="1200" dirty="0">
              <a:sym typeface="Wingdings" panose="05000000000000000000" pitchFamily="2" charset="2"/>
            </a:endParaRPr>
          </a:p>
          <a:p>
            <a:r>
              <a:rPr lang="nb-NO" sz="1200" dirty="0" smtClean="0">
                <a:sym typeface="Wingdings" panose="05000000000000000000" pitchFamily="2" charset="2"/>
              </a:rPr>
              <a:t>Spar kr. 50,- på å bestille hele pakken (en av hver artikkel) nå! Enkeltprodukter kan også bestilles.</a:t>
            </a:r>
          </a:p>
          <a:p>
            <a:endParaRPr lang="nb-NO" sz="1200" dirty="0">
              <a:sym typeface="Wingdings" panose="05000000000000000000" pitchFamily="2" charset="2"/>
            </a:endParaRPr>
          </a:p>
          <a:p>
            <a:r>
              <a:rPr lang="nb-NO" sz="1200" dirty="0" err="1" smtClean="0">
                <a:sym typeface="Wingdings" panose="05000000000000000000" pitchFamily="2" charset="2"/>
              </a:rPr>
              <a:t>Str</a:t>
            </a:r>
            <a:r>
              <a:rPr lang="nb-NO" sz="1200" dirty="0" smtClean="0">
                <a:sym typeface="Wingdings" panose="05000000000000000000" pitchFamily="2" charset="2"/>
              </a:rPr>
              <a:t>. 10, 12, 14, XS, S, M, L, XL, 2XL, 3XL.</a:t>
            </a:r>
          </a:p>
          <a:p>
            <a:r>
              <a:rPr lang="nb-NO" sz="1200" dirty="0" smtClean="0">
                <a:sym typeface="Wingdings" panose="05000000000000000000" pitchFamily="2" charset="2"/>
              </a:rPr>
              <a:t>Dame- og herremodell fra XS og oppover.</a:t>
            </a:r>
          </a:p>
          <a:p>
            <a:endParaRPr lang="nb-NO" sz="1200" dirty="0">
              <a:sym typeface="Wingdings" panose="05000000000000000000" pitchFamily="2" charset="2"/>
            </a:endParaRPr>
          </a:p>
        </p:txBody>
      </p:sp>
      <p:sp>
        <p:nvSpPr>
          <p:cNvPr id="5" name="Eksplosjon 1 4"/>
          <p:cNvSpPr/>
          <p:nvPr/>
        </p:nvSpPr>
        <p:spPr>
          <a:xfrm>
            <a:off x="2354097" y="6948264"/>
            <a:ext cx="2155023" cy="2160240"/>
          </a:xfrm>
          <a:prstGeom prst="irregularSeal1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2888354" y="7536258"/>
            <a:ext cx="1308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/>
                </a:solidFill>
              </a:rPr>
              <a:t>Pakkepris inkl. trykk kr. 1.250,-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396858" y="6964363"/>
            <a:ext cx="20960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ym typeface="Wingdings" panose="05000000000000000000" pitchFamily="2" charset="2"/>
              </a:rPr>
              <a:t>Bestilling sendes til helene_abusdal@hotmail.com </a:t>
            </a:r>
            <a:r>
              <a:rPr lang="nb-NO" sz="1200" dirty="0" smtClean="0">
                <a:sym typeface="Wingdings" panose="05000000000000000000" pitchFamily="2" charset="2"/>
              </a:rPr>
              <a:t>innen15. september.</a:t>
            </a:r>
            <a:endParaRPr lang="nb-NO" sz="1200" dirty="0" smtClean="0">
              <a:sym typeface="Wingdings" panose="05000000000000000000" pitchFamily="2" charset="2"/>
            </a:endParaRPr>
          </a:p>
          <a:p>
            <a:endParaRPr lang="nb-NO" sz="1200" dirty="0">
              <a:sym typeface="Wingdings" panose="05000000000000000000" pitchFamily="2" charset="2"/>
            </a:endParaRPr>
          </a:p>
          <a:p>
            <a:r>
              <a:rPr lang="nb-NO" sz="1200" dirty="0" smtClean="0">
                <a:sym typeface="Wingdings" panose="05000000000000000000" pitchFamily="2" charset="2"/>
              </a:rPr>
              <a:t>Husk å opplyse </a:t>
            </a:r>
            <a:r>
              <a:rPr lang="nb-NO" sz="1200" dirty="0" smtClean="0">
                <a:sym typeface="Wingdings" panose="05000000000000000000" pitchFamily="2" charset="2"/>
              </a:rPr>
              <a:t>størrelse </a:t>
            </a:r>
            <a:r>
              <a:rPr lang="nb-NO" sz="1200" dirty="0" smtClean="0">
                <a:sym typeface="Wingdings" panose="05000000000000000000" pitchFamily="2" charset="2"/>
              </a:rPr>
              <a:t>og hvilket navn det skal stå på ryggen ved bestilling av jakke.</a:t>
            </a:r>
            <a:endParaRPr lang="nb-NO" sz="1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0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247</Words>
  <Application>Microsoft Office PowerPoint</Application>
  <PresentationFormat>Skjermfremvisning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Schibsted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Abusdal, Helene</dc:creator>
  <cp:lastModifiedBy>Abusdal, Helene</cp:lastModifiedBy>
  <cp:revision>11</cp:revision>
  <dcterms:created xsi:type="dcterms:W3CDTF">2015-06-07T21:13:29Z</dcterms:created>
  <dcterms:modified xsi:type="dcterms:W3CDTF">2015-09-02T21:02:39Z</dcterms:modified>
</cp:coreProperties>
</file>